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02EB02-A002-F440-B946-675C40A44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B9CA85-52A5-5742-929E-FF09E06E3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2ADEF-CC8C-1C4B-96DC-0965A698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765FB6-8FCD-9C48-AF70-F140700D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198D10-9691-7D45-BB71-FB0FDB5F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29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64355-D869-044F-B1D2-A12F68DF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C991D6-22F3-B34C-BBC2-774E0F162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FFA900-06B9-6747-8BC1-04305DAC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00BA8A-2FC0-C246-B57D-454466D8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4904F6-2D70-764B-A549-9097B754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724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101A230-62C8-C142-B8D1-5E66808DB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FC744F-A810-A548-A6E5-F8CEBA916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7B30AE-4FE5-D447-8E94-A58F2F0A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E49CF9-FEF0-3746-A17A-3C972A14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D739FC-1A4B-AC46-A4C7-3547E1B7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4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7CAA78-4603-FE46-B321-33C24DE3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B58F81-A5C4-1046-95EE-C21CF3C78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6D07F6-D1DB-B64D-9C8A-CF1DCB5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B4F583-7562-984F-9605-B723D752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94C0C9-5506-3B4E-88F7-AF25713A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75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BDC23C-1861-9C4D-80A9-68D00671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C9BAB4-4151-2C44-8B54-B0BB8B142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35A67D-8961-EB4B-8458-1E080F24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A8960-16AA-9E4D-9853-A5298DBF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A7D9DE-B822-2741-B000-DFCA75ED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81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F1F9C-1172-2D4D-B8F7-AB391B27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9ABAE9-7CAD-6C45-BC08-A2F7B0CA1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885A923-CCE0-6245-B74B-6F4207B6D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06993A-DF44-7F4C-B8DD-D0AD8DC9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3A0FBF-F68A-BB45-8D28-A5C70684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C3D3FC-98C7-0643-972A-2C5E5492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15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C4119F-0FFA-C148-ACAD-78000514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6C0819-C167-B140-9769-21C71AA24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C15C2-C8ED-B74F-8D8F-9CBC2BCA6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85B3358-6D30-E144-8B42-77DF066DD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5DD139-9223-164C-89B1-B4397483E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52F07E-841E-C541-BCCB-67EF5642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9EB41FB-1A24-D44D-9E06-43861546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4396AE-7C05-C04E-8DC9-27712188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2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A54795-0615-F849-BFB4-C6E4903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5CC4F0E-74C0-FD4E-B104-C19C6D47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AF2842B-9D65-1041-9E03-7C295A92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43684B-F63A-3648-A9C5-88171AA7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31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FEBA8C-C75A-3F4E-A2DF-AC83F10A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6D87D0-CF70-F24C-AFB0-87881DE3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AFC580-5E76-154E-A93F-9B820540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4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E3BC3F-3998-0447-B51F-5EDD119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500979-3B71-E141-B3D9-BB98411F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73069F-ABDE-A14D-BAD1-9DB2D8B94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F6B7F-9C65-5949-B009-F966A26D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2B7207-4ED9-F64F-B46F-BEAF65F4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B4F57-80AF-644B-B8A4-626BA395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96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49FAC-4AC4-6844-B116-FC113911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076B2C-329D-3445-B46E-C18DAD0B4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2FC188-DDD4-1744-A8F1-9EFA2D6A0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D0984C-BA58-2647-B17F-C00C20FD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6A57EA-48E1-FC4C-8D77-C66EAB55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9A095C-58EE-E44E-AA7B-7833E0A3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68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DF2EBF5-E571-4E4D-9DE2-A7F2D16D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781CF1-B071-454A-B741-7A30C842C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215185-5495-F94F-8CD4-1F8ADE38F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7C88DE-215C-9842-A42E-1E63AA964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BDE794-3BE4-4D45-8ECF-80261A005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45685-B70E-004E-876C-C26B66BDA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進捗報告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8C8188-6CFA-E646-A97A-D7FAB6E9A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9/7</a:t>
            </a:r>
          </a:p>
          <a:p>
            <a:r>
              <a:rPr lang="ja-JP" altLang="en-US"/>
              <a:t>林真由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5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66AE7-9451-F94A-8040-6B7B6234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今週やったこと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6AF62-769D-5F4C-A604-0B9E45E5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プログラムの改善</a:t>
            </a:r>
            <a:endParaRPr kumimoji="1" lang="en-US" altLang="ja-JP" dirty="0"/>
          </a:p>
          <a:p>
            <a:pPr>
              <a:buFont typeface="Wingdings" pitchFamily="2" charset="2"/>
              <a:buChar char="Ø"/>
            </a:pPr>
            <a:r>
              <a:rPr lang="en-US" altLang="ja-JP" dirty="0" err="1"/>
              <a:t>Beta_rt</a:t>
            </a:r>
            <a:r>
              <a:rPr lang="ja-JP" altLang="en-US"/>
              <a:t>を自分で形を決めて生成するように変更</a:t>
            </a:r>
            <a:endParaRPr lang="en-US" altLang="ja-JP" dirty="0"/>
          </a:p>
          <a:p>
            <a:pPr>
              <a:buFont typeface="Wingdings" pitchFamily="2" charset="2"/>
              <a:buChar char="Ø"/>
            </a:pPr>
            <a:r>
              <a:rPr lang="ja-JP" altLang="en-US"/>
              <a:t>既存モデルの論文を読み直して、もう一度パラメータの解釈を考え直す</a:t>
            </a:r>
            <a:endParaRPr lang="en-US" altLang="ja-JP" dirty="0"/>
          </a:p>
          <a:p>
            <a:r>
              <a:rPr kumimoji="1" lang="ja-JP" altLang="en-US"/>
              <a:t>中間レポートを書く</a:t>
            </a:r>
            <a:endParaRPr kumimoji="1" lang="en-US" altLang="ja-JP" dirty="0"/>
          </a:p>
          <a:p>
            <a:r>
              <a:rPr lang="ja-JP" altLang="en-US"/>
              <a:t>ワクチン</a:t>
            </a:r>
            <a:r>
              <a:rPr lang="en-US" altLang="ja-JP" dirty="0"/>
              <a:t>2</a:t>
            </a:r>
            <a:r>
              <a:rPr lang="ja-JP" altLang="en-US"/>
              <a:t>回目を打ちました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03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CC4872-B64F-C348-A7B3-176A57E4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Beta_rt</a:t>
            </a:r>
            <a:r>
              <a:rPr kumimoji="1" lang="ja-JP" altLang="en-US"/>
              <a:t>を自分で作るようにした結果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lang="ja-JP" altLang="en-US"/>
              <a:t>提案</a:t>
            </a:r>
            <a:r>
              <a:rPr kumimoji="1" lang="ja-JP" altLang="en-US"/>
              <a:t>モデル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E5433FF-F68D-0845-98C0-2F78DB59B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06" y="1997048"/>
            <a:ext cx="3251200" cy="32893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1B9CED-2B08-1E41-A540-21B9F3FE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98" y="1997048"/>
            <a:ext cx="3251200" cy="3289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81766-94F4-1B40-A3E5-F98FC0FB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90" y="1997048"/>
            <a:ext cx="3251200" cy="3289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398FD3-E337-1140-A4BE-D65657825F17}"/>
              </a:ext>
            </a:extLst>
          </p:cNvPr>
          <p:cNvSpPr txBox="1"/>
          <p:nvPr/>
        </p:nvSpPr>
        <p:spPr>
          <a:xfrm>
            <a:off x="1047965" y="5592708"/>
            <a:ext cx="3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数値はそこまで変化なし</a:t>
            </a:r>
          </a:p>
        </p:txBody>
      </p:sp>
    </p:spTree>
    <p:extLst>
      <p:ext uri="{BB962C8B-B14F-4D97-AF65-F5344CB8AC3E}">
        <p14:creationId xmlns:p14="http://schemas.microsoft.com/office/powerpoint/2010/main" val="254204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593AB0-7F71-5B49-ADDD-B0F5C15E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Beta_rt</a:t>
            </a:r>
            <a:r>
              <a:rPr lang="ja-JP" altLang="en-US"/>
              <a:t>を自分で作るようにした結果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/>
              <a:t>既存モデル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F82E2AB-2C38-E94D-B427-474B81CC4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476"/>
            <a:ext cx="3251200" cy="32893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A82BCA-6599-0246-BE41-58F7F03D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926476"/>
            <a:ext cx="3251200" cy="3289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70DFD8-02DF-774E-A235-F4DACFEB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1926476"/>
            <a:ext cx="3251200" cy="3289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C2AC00-0AC5-4C44-A5BA-DC0EDFA310F1}"/>
              </a:ext>
            </a:extLst>
          </p:cNvPr>
          <p:cNvSpPr txBox="1"/>
          <p:nvPr/>
        </p:nvSpPr>
        <p:spPr>
          <a:xfrm>
            <a:off x="1102759" y="5451564"/>
            <a:ext cx="499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数値も悪化していた</a:t>
            </a:r>
            <a:endParaRPr kumimoji="1" lang="en-US" altLang="ja-JP" dirty="0"/>
          </a:p>
          <a:p>
            <a:r>
              <a:rPr lang="ja-JP" altLang="en-US">
                <a:solidFill>
                  <a:schemeClr val="bg2">
                    <a:lumMod val="50000"/>
                  </a:schemeClr>
                </a:solidFill>
              </a:rPr>
              <a:t>やっぱりモデル自体が間違っているのでは？</a:t>
            </a:r>
            <a:endParaRPr kumimoji="1" lang="ja-JP" alt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0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6A1D6-7A53-3F48-BFDC-1FE62C17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既存モデルの論文を読み直して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9AB5FB8-5ED4-AC46-89B8-668D73E6F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ja-JP" altLang="ja-JP" i="1" smtClean="0">
                        <a:latin typeface="Cambria Math" panose="02040503050406030204" pitchFamily="18" charset="0"/>
                      </a:rPr>
                      <m:t>厳し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ja-JP" i="1">
                            <a:latin typeface="Cambria Math" panose="02040503050406030204" pitchFamily="18" charset="0"/>
                          </a:rPr>
                          <m:t>さ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lang="ja-JP" altLang="en-US"/>
                  <a:t>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/>
                  <a:t>は</a:t>
                </a:r>
                <a:r>
                  <a:rPr lang="ja-JP" altLang="ja-JP"/>
                  <a:t>時刻</a:t>
                </a:r>
                <a:r>
                  <a:rPr lang="en-US" altLang="ja-JP" dirty="0"/>
                  <a:t>t</a:t>
                </a:r>
                <a:r>
                  <a:rPr lang="ja-JP" altLang="ja-JP"/>
                  <a:t>における評価者</a:t>
                </a:r>
                <a:r>
                  <a:rPr lang="en-US" altLang="ja-JP" dirty="0"/>
                  <a:t>j</a:t>
                </a:r>
                <a:r>
                  <a:rPr lang="ja-JP" altLang="ja-JP"/>
                  <a:t>の試験サイクル</a:t>
                </a:r>
                <a:r>
                  <a:rPr lang="ja-JP" altLang="en-US"/>
                  <a:t>」と書いてある</a:t>
                </a:r>
                <a:endParaRPr lang="en-US" altLang="ja-JP" dirty="0"/>
              </a:p>
              <a:p>
                <a:r>
                  <a:rPr lang="ja-JP" altLang="en-US"/>
                  <a:t>試験サイクルは、この論文の実験において、数日間連続した試験を数回行っており、連続した期間を</a:t>
                </a:r>
                <a:r>
                  <a:rPr lang="en-US" altLang="ja-JP" dirty="0"/>
                  <a:t>1</a:t>
                </a:r>
                <a:r>
                  <a:rPr lang="ja-JP" altLang="en-US"/>
                  <a:t>サイクルとしているらしい</a:t>
                </a:r>
                <a:endParaRPr lang="ja-JP" altLang="ja-JP"/>
              </a:p>
              <a:p>
                <a:r>
                  <a:rPr lang="ja-JP" altLang="en-US"/>
                  <a:t>もしかして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kumimoji="1" lang="ja-JP" altLang="en-US"/>
                  <a:t>は単に時刻</a:t>
                </a:r>
                <a:r>
                  <a:rPr kumimoji="1" lang="en-US" altLang="ja-JP" dirty="0"/>
                  <a:t>t</a:t>
                </a:r>
                <a:r>
                  <a:rPr kumimoji="1" lang="ja-JP" altLang="en-US"/>
                  <a:t>の時にどこの試験サイクルか</a:t>
                </a:r>
                <a:r>
                  <a:rPr kumimoji="1" lang="en-US" altLang="ja-JP" dirty="0"/>
                  <a:t>(1~10</a:t>
                </a:r>
                <a:r>
                  <a:rPr kumimoji="1" lang="ja-JP" altLang="en-US"/>
                  <a:t>のどこかみたいな</a:t>
                </a:r>
                <a:r>
                  <a:rPr kumimoji="1" lang="en-US" altLang="ja-JP" dirty="0"/>
                  <a:t>)</a:t>
                </a:r>
                <a:r>
                  <a:rPr kumimoji="1" lang="ja-JP" altLang="en-US"/>
                  <a:t>を示しているだけなのでは？</a:t>
                </a:r>
                <a:endParaRPr kumimoji="1" lang="en-US" altLang="ja-JP" dirty="0"/>
              </a:p>
              <a:p>
                <a:r>
                  <a:rPr lang="ja-JP" altLang="en-US"/>
                  <a:t>今使用しているデータにはその情報がないのでどうすべきか</a:t>
                </a:r>
                <a:r>
                  <a:rPr lang="en-US" altLang="ja-JP" dirty="0"/>
                  <a:t>…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9AB5FB8-5ED4-AC46-89B8-668D73E6F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3" r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339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211</Words>
  <Application>Microsoft Macintosh PowerPoint</Application>
  <PresentationFormat>ワイド画面</PresentationFormat>
  <Paragraphs>20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游ゴシック</vt:lpstr>
      <vt:lpstr>游ゴシック Light</vt:lpstr>
      <vt:lpstr>Arial</vt:lpstr>
      <vt:lpstr>Cambria Math</vt:lpstr>
      <vt:lpstr>Wingdings</vt:lpstr>
      <vt:lpstr>Office テーマ</vt:lpstr>
      <vt:lpstr>進捗報告</vt:lpstr>
      <vt:lpstr>今週やったこと</vt:lpstr>
      <vt:lpstr>Beta_rtを自分で作るようにした結果 (提案モデル)</vt:lpstr>
      <vt:lpstr>Beta_rtを自分で作るようにした結果 (既存モデル)</vt:lpstr>
      <vt:lpstr>既存モデルの論文を読み直して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林 真由</dc:creator>
  <cp:lastModifiedBy>林 真由</cp:lastModifiedBy>
  <cp:revision>1</cp:revision>
  <dcterms:created xsi:type="dcterms:W3CDTF">2021-09-06T14:39:37Z</dcterms:created>
  <dcterms:modified xsi:type="dcterms:W3CDTF">2021-09-07T03:56:12Z</dcterms:modified>
</cp:coreProperties>
</file>